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468" r:id="rId20"/>
    <p:sldId id="469" r:id="rId21"/>
    <p:sldId id="470" r:id="rId22"/>
    <p:sldId id="471" r:id="rId23"/>
    <p:sldId id="472" r:id="rId24"/>
    <p:sldId id="473" r:id="rId25"/>
    <p:sldId id="477" r:id="rId26"/>
    <p:sldId id="480" r:id="rId27"/>
    <p:sldId id="481" r:id="rId28"/>
    <p:sldId id="482" r:id="rId29"/>
    <p:sldId id="474" r:id="rId30"/>
    <p:sldId id="496" r:id="rId31"/>
    <p:sldId id="483" r:id="rId32"/>
    <p:sldId id="484" r:id="rId33"/>
    <p:sldId id="488" r:id="rId34"/>
    <p:sldId id="489" r:id="rId35"/>
    <p:sldId id="491" r:id="rId36"/>
    <p:sldId id="490" r:id="rId37"/>
    <p:sldId id="497" r:id="rId38"/>
    <p:sldId id="494" r:id="rId39"/>
    <p:sldId id="498" r:id="rId40"/>
    <p:sldId id="499" r:id="rId41"/>
    <p:sldId id="475" r:id="rId42"/>
    <p:sldId id="49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9" autoAdjust="0"/>
    <p:restoredTop sz="83042"/>
  </p:normalViewPr>
  <p:slideViewPr>
    <p:cSldViewPr>
      <p:cViewPr varScale="1">
        <p:scale>
          <a:sx n="133" d="100"/>
          <a:sy n="133" d="100"/>
        </p:scale>
        <p:origin x="14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</a:t>
            </a:r>
            <a:r>
              <a:rPr lang="en-US"/>
              <a:t>contrasts: </a:t>
            </a:r>
          </a:p>
          <a:p>
            <a:r>
              <a:rPr lang="en-US"/>
              <a:t>https</a:t>
            </a:r>
            <a:r>
              <a:rPr lang="en-US" dirty="0"/>
              <a:t>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4D0AA-3889-D54C-A825-AFBB143B7F69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8D9F23-82CC-7648-A2CA-8F4C9DF2C3E5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A8C1F-E0A2-2248-B07A-C4664321029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793AC-C4DE-5648-B772-99F374BA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48CED-3534-374D-8A4F-3C527CED83BA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2B6EAD-C86F-C141-9B78-A30A8F20AE2C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CB8F8A-F64E-D743-9E51-E05CDE8A6BEA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54F27-3CFB-A94A-B6B7-791ACACCECC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n()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Overall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Pairwise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8194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data_CO2 &lt;- 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data_CO2 %&gt;%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/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n=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/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6096000" y="265670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/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/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#whether variables in model are significant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mustard, among other uses.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dose in g/ha.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herbicide applied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(contingent inference;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low and high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745760" y="558002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weight loss in fish, separated by sex and 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and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11581</TotalTime>
  <Words>4890</Words>
  <Application>Microsoft Macintosh PowerPoint</Application>
  <PresentationFormat>On-screen Show (4:3)</PresentationFormat>
  <Paragraphs>480</Paragraphs>
  <Slides>42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PowerPoint Presentation</vt:lpstr>
      <vt:lpstr>Plot Using Summary Data and Barchart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744</cp:revision>
  <cp:lastPrinted>2022-11-02T20:11:51Z</cp:lastPrinted>
  <dcterms:created xsi:type="dcterms:W3CDTF">2013-09-18T21:00:03Z</dcterms:created>
  <dcterms:modified xsi:type="dcterms:W3CDTF">2022-11-10T12:25:29Z</dcterms:modified>
  <cp:category/>
</cp:coreProperties>
</file>